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63" r:id="rId12"/>
    <p:sldId id="269" r:id="rId13"/>
    <p:sldId id="270" r:id="rId14"/>
    <p:sldId id="271" r:id="rId15"/>
    <p:sldId id="264" r:id="rId16"/>
    <p:sldId id="272" r:id="rId17"/>
    <p:sldId id="273" r:id="rId18"/>
    <p:sldId id="274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75" r:id="rId28"/>
    <p:sldId id="276" r:id="rId29"/>
    <p:sldId id="285" r:id="rId30"/>
    <p:sldId id="286" r:id="rId31"/>
    <p:sldId id="287" r:id="rId32"/>
    <p:sldId id="288" r:id="rId33"/>
    <p:sldId id="289" r:id="rId34"/>
    <p:sldId id="290" r:id="rId35"/>
    <p:sldId id="294" r:id="rId36"/>
    <p:sldId id="295" r:id="rId37"/>
    <p:sldId id="296" r:id="rId38"/>
    <p:sldId id="298" r:id="rId39"/>
    <p:sldId id="299" r:id="rId40"/>
    <p:sldId id="297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292" r:id="rId50"/>
    <p:sldId id="308" r:id="rId51"/>
    <p:sldId id="309" r:id="rId52"/>
    <p:sldId id="31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6. Bulk Loading from a Local File System Using COPY" id="{5F6F96EC-B93E-1141-A1BD-D9C055F739B4}">
          <p14:sldIdLst>
            <p14:sldId id="257"/>
            <p14:sldId id="258"/>
            <p14:sldId id="259"/>
            <p14:sldId id="260"/>
            <p14:sldId id="261"/>
            <p14:sldId id="262"/>
            <p14:sldId id="265"/>
            <p14:sldId id="266"/>
            <p14:sldId id="267"/>
          </p14:sldIdLst>
        </p14:section>
        <p14:section name="7. Loading JSON Data into a Relational Table" id="{83AC4083-3CE4-CB46-B110-2323727398F3}">
          <p14:sldIdLst>
            <p14:sldId id="268"/>
            <p14:sldId id="263"/>
            <p14:sldId id="269"/>
            <p14:sldId id="270"/>
            <p14:sldId id="271"/>
            <p14:sldId id="264"/>
            <p14:sldId id="272"/>
          </p14:sldIdLst>
        </p14:section>
        <p14:section name="8. LOADING PARQUET DATA IN SNOWFLAKE" id="{DF77EA1E-1305-384E-ABCC-FFC1290011A3}">
          <p14:sldIdLst>
            <p14:sldId id="273"/>
            <p14:sldId id="274"/>
            <p14:sldId id="277"/>
            <p14:sldId id="278"/>
            <p14:sldId id="279"/>
            <p14:sldId id="280"/>
            <p14:sldId id="281"/>
          </p14:sldIdLst>
        </p14:section>
        <p14:section name="9. UNLOAD PARQUET DATA FROM SNOWFLAKE" id="{8104849D-3167-5643-B65E-25C0AD8BC7EB}">
          <p14:sldIdLst>
            <p14:sldId id="282"/>
            <p14:sldId id="283"/>
            <p14:sldId id="284"/>
          </p14:sldIdLst>
        </p14:section>
        <p14:section name="10. SNOWSIGHT &amp; It's Features Walkthrough" id="{7951260F-D46B-9B4D-ABCA-E2FAD9B3C488}">
          <p14:sldIdLst>
            <p14:sldId id="275"/>
            <p14:sldId id="276"/>
            <p14:sldId id="285"/>
          </p14:sldIdLst>
        </p14:section>
        <p14:section name="11. Query and Visualize data with Snow sight worksheets" id="{D728E81F-032D-D44C-8DC3-39272145DF0A}">
          <p14:sldIdLst>
            <p14:sldId id="286"/>
          </p14:sldIdLst>
        </p14:section>
        <p14:section name="12 . CREATE AND USE CUSTOM FILTERS IN SNOWFLAKE QUERY" id="{A4CCC6CB-771D-334B-880F-3A803E24E5A7}">
          <p14:sldIdLst>
            <p14:sldId id="287"/>
            <p14:sldId id="288"/>
            <p14:sldId id="289"/>
          </p14:sldIdLst>
        </p14:section>
        <p14:section name="15. Snowflake Time Travel [drop/un drop/offset/timestamp/clone]" id="{CF058788-17FB-A347-8492-E85E277736AF}">
          <p14:sldIdLst>
            <p14:sldId id="290"/>
            <p14:sldId id="294"/>
            <p14:sldId id="295"/>
            <p14:sldId id="296"/>
            <p14:sldId id="298"/>
            <p14:sldId id="299"/>
            <p14:sldId id="297"/>
          </p14:sldIdLst>
        </p14:section>
        <p14:section name="16. Fail Safe in Snowflake" id="{32308032-2BA0-A44E-92D4-2352163DD1CF}">
          <p14:sldIdLst>
            <p14:sldId id="300"/>
            <p14:sldId id="301"/>
            <p14:sldId id="302"/>
            <p14:sldId id="303"/>
            <p14:sldId id="304"/>
          </p14:sldIdLst>
        </p14:section>
        <p14:section name="DATA CACHE AND LIFE CYCLE OF QUERY IN SNOWFLAKE" id="{6D3EC5E4-36C0-544B-9735-83F7B71ECDC7}">
          <p14:sldIdLst>
            <p14:sldId id="305"/>
            <p14:sldId id="306"/>
            <p14:sldId id="307"/>
            <p14:sldId id="292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94717"/>
  </p:normalViewPr>
  <p:slideViewPr>
    <p:cSldViewPr snapToGrid="0">
      <p:cViewPr varScale="1">
        <p:scale>
          <a:sx n="135" d="100"/>
          <a:sy n="135" d="100"/>
        </p:scale>
        <p:origin x="16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A2C52-FC33-1343-8F35-3AFBF93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E79FA-4DFE-FDE1-F28A-62CF4794C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E12B3-003E-DE3E-F67B-1A3CCCCC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36B8C-663C-41DF-DA05-64793E2A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697F7-BB55-5157-6B9C-EA1C5612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1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304B4-1CB6-C565-B3B4-93A51363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C20D26-0C67-57CB-83CB-0DD3FA587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87786-9BE3-1FDA-77B2-1FD07A2A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65BF0-4AD7-5801-B424-74EF053B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204AF-E021-765D-78BC-159586FF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67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DF013-6583-5757-0C87-CC67B085E9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B6FEB-BD55-53F3-17D1-4E12C48DB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AE855-C8C1-F8EF-0239-7FE52AE4E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7AC44-3990-D891-DE1E-A97D2785F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62765-2E5B-F312-FC9D-C7CC4E93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66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8699B-05D9-FCCE-3C46-CCBBE87B9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46C1F-2C04-89D3-2F88-65425F8C5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9EB54-2864-69F2-4FCC-0D6D3F27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3CD9D-8C66-21B4-2333-389545AEF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0547B-34D3-D18A-0308-C629C8B7A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8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A10B-9FA0-E7C6-2357-E5121F183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1F7AA-819F-6055-67B0-58B7B7C20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38FAE-2BAE-F749-96A8-CB0C4F6D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57339-CDFF-E825-0B19-57EBBE3D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3387C-A3A5-113F-1557-0EDB004E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42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5091-E7CC-98F6-9C56-080991CE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E0CEF-1F73-57C1-CF32-09FE17DB5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86012-0AB2-9CA2-D856-7A7DE5637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5B3A9-6FC0-8AD2-4674-1AFCD76F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1754-ECC5-FBF4-64AF-4287C680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243D7-067D-3467-831D-CC5599E5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5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FCABA-8FA9-01CA-9292-B31E8447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B67CF-A21C-F4BC-E6B8-471854C58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1A906A-917F-51D2-0A5E-C016400165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3220B-2F81-6951-7C2D-BEA423B93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6D3D1C-87FC-9F76-7B86-6C002DD6B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D558D-9771-4A5B-4244-0E994076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18274-2CD7-4B6C-4FD9-E94A75588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2080CD-2B3E-1217-89E7-2D9C7707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9AF0-58F0-519E-3B3B-40E99D41F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C63C08-C60E-C911-99A0-48A57ECB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2B2B7-EFE6-E32D-7AEA-71990CC07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F5AA8-FF67-4A71-EFBB-FDA3802A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4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F5A43-EA2A-819F-9EE5-263CC9EA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1FB93-CA4A-A48E-2A0F-B333AFC1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7D40C-31E7-4556-965C-C7F33041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8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DF48-3BFD-3285-AE07-BBFE5401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7BCF6-27DB-843E-6BA5-A727030C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AA9D5-A683-92C0-1A84-1B3843EAB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1D9ED8-1355-8372-C361-AC429F000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572AD-3254-2355-0EBA-DCA66AEB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70EF1-462B-7B13-CD0C-59F4271B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9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3A62-B5FE-5FF7-4AC8-75BF21F68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C7F0D-374C-D193-B849-34FF5AFE5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99A02-2FD4-DADD-98B8-0776ED903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6D9FC-2349-0C7C-87C3-00290798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B4CD9-A9C9-CBE4-7095-AD31A2F7C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65E1D-8D4C-2F5A-73ED-C198AF27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9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812E1-57CA-F745-751B-E18CD792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53980-9B66-CCF0-08EA-8D45E5EDB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5D3B5-F793-7936-211B-2F9FBD4B1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FD98F-E732-9E46-AB93-99E4B461940A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B6712-CF6E-01B9-563F-BB222C8DF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AF9BF-C8C9-F9AC-124C-999F44159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BF938-087A-F841-95DC-F66E4B32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3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13E23-C54E-13A5-4ECB-A7126DA72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78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27E0F7-71D7-2CC7-F17A-746EEEE6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9" y="458955"/>
            <a:ext cx="11641889" cy="57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58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2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32D91-2E98-AEC3-6016-2457950F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2"/>
          </a:xfrm>
          <a:prstGeom prst="rect">
            <a:avLst/>
          </a:prstGeom>
          <a:ln>
            <a:noFill/>
          </a:ln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4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BCB27-65C5-E989-2B7D-78C9832F4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9" y="457083"/>
            <a:ext cx="11538042" cy="56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3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E83BF-0D69-B53B-7BDB-4FE54AD1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12" y="419376"/>
            <a:ext cx="11403543" cy="559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0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FEA51CB-AA77-11B8-E8BC-08407159B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0" r="839" b="5936"/>
          <a:stretch/>
        </p:blipFill>
        <p:spPr>
          <a:xfrm>
            <a:off x="216817" y="268548"/>
            <a:ext cx="11140396" cy="61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01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A8498-AADA-8725-F9CF-AE8FC1888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" b="9689"/>
          <a:stretch/>
        </p:blipFill>
        <p:spPr>
          <a:xfrm>
            <a:off x="477012" y="480060"/>
            <a:ext cx="11237976" cy="60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86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8E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82A9EB-3002-15E0-E551-C6241DBD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n a yellow background&#10;&#10;Description automatically generated">
            <a:extLst>
              <a:ext uri="{FF2B5EF4-FFF2-40B4-BE49-F238E27FC236}">
                <a16:creationId xmlns:a16="http://schemas.microsoft.com/office/drawing/2014/main" id="{65CB7353-ACEC-B4C6-4729-2A7F665E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7928"/>
            <a:ext cx="11277600" cy="496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30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6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389086-A54B-68BF-50C7-557DF9DA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6"/>
            <a:ext cx="10905066" cy="53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42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CEC1A-EE66-5291-9FED-532795C8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37794"/>
            <a:ext cx="11277600" cy="558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7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549EA-BE7D-CE07-E20A-CE6EB3CD9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05" y="1283931"/>
            <a:ext cx="10482878" cy="385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11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65BD74-CAF1-1595-A821-BF887606E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03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01FA07-E946-AD31-AA9F-6CA0AD5B1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07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9BE6C1-405A-A6C9-456C-6BFB62E26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8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21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DC21C1-67FD-C439-934A-285FF843D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5" y="485622"/>
            <a:ext cx="10056021" cy="608389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5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C241A-0780-03FA-7591-BBF2D6C73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8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1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405BF-CB04-FE6C-EAF6-4AD180C6B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22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2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ACA2C5-A08D-927C-0303-66AB3A1C4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0" b="8863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97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2F3F60-60DB-D497-D7EA-CC546599A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7" y="643467"/>
            <a:ext cx="10662326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23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20B3AB-05C3-5D4B-3362-261B2D56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5" y="678782"/>
            <a:ext cx="10905066" cy="5425270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3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4D6BFF-3AF2-3FE8-334A-E508DBD5B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BA509A-8264-5BFF-A472-39084E0A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5" y="178781"/>
            <a:ext cx="11705148" cy="63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68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n a yellow background&#10;&#10;Description automatically generated">
            <a:extLst>
              <a:ext uri="{FF2B5EF4-FFF2-40B4-BE49-F238E27FC236}">
                <a16:creationId xmlns:a16="http://schemas.microsoft.com/office/drawing/2014/main" id="{3EFF0C8F-C67F-ACF6-9533-A017B50A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1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6C5C5-4423-8BDB-1818-355139A4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00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D32778-85A7-0A7B-0274-0E7E553B1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41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B19EDD-682B-2FEA-85BC-E19566F81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457200"/>
            <a:ext cx="95097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74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logo on a yellow background&#10;&#10;Description automatically generated">
            <a:extLst>
              <a:ext uri="{FF2B5EF4-FFF2-40B4-BE49-F238E27FC236}">
                <a16:creationId xmlns:a16="http://schemas.microsoft.com/office/drawing/2014/main" id="{07FFFE56-08E9-198A-2FC0-445B431B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1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7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E07F6-BD1F-27EF-731A-8CA310D6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62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8B9751-25F6-4496-917E-208332AD8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1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48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49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8607F-D9C3-5781-BDB2-81BDD8D79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33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7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5923A-076E-2DD7-7A45-36401AEE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45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86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92651-4B28-BAF1-2398-6E760FA0B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6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EEB25-45B4-068C-55A8-84BD82828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8" y="131647"/>
            <a:ext cx="12000369" cy="65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23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11053A-AF41-D835-118B-D48EA1961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0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BE4F8-8ECB-408A-C349-52691DB96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1" b="-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69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552A2D-DB95-02D6-D2AD-7264F870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4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FCF8A7-2A2E-17D4-0CEA-E9884791C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1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8FB77-BA50-1621-5834-87CECE0EB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05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7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89D76-C3C2-FAA5-92B1-60079948A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50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5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rectangle with blue text&#10;&#10;Description automatically generated">
            <a:extLst>
              <a:ext uri="{FF2B5EF4-FFF2-40B4-BE49-F238E27FC236}">
                <a16:creationId xmlns:a16="http://schemas.microsoft.com/office/drawing/2014/main" id="{7FC86E6D-51E0-FDF5-5DA5-99E1370B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74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6B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0640A3-44DF-D7E5-E1C9-D4A328395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95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8470F2-BE30-A2DE-5002-1190F1C33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12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6E402-6D50-F716-48FE-0DF23C78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0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8732A-2AC5-E3CB-64A7-82B8B416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6" y="159928"/>
            <a:ext cx="11844075" cy="64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613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3D5B0-F849-6602-31C8-3ACEDFDEC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76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0C1639-96D4-762C-4436-69DB0B672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3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8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7FFAA0-2B1E-6242-0241-E1C11D4CF0E9}"/>
              </a:ext>
            </a:extLst>
          </p:cNvPr>
          <p:cNvSpPr/>
          <p:nvPr/>
        </p:nvSpPr>
        <p:spPr>
          <a:xfrm>
            <a:off x="2017337" y="2460395"/>
            <a:ext cx="831444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92949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32A20F-AAF1-3C8B-73F2-FE9F5A25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57" y="178782"/>
            <a:ext cx="11930904" cy="64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2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D3328E-EF19-560B-1F77-18C49467F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4" y="103367"/>
            <a:ext cx="11930904" cy="647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88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BFFF5D-2ECB-7D69-9796-965703589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2" y="181302"/>
            <a:ext cx="11965635" cy="64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14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99F31-2E69-80ED-000F-40C4ED06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6" y="103368"/>
            <a:ext cx="11913536" cy="646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2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</Words>
  <Application>Microsoft Macintosh PowerPoint</Application>
  <PresentationFormat>Widescreen</PresentationFormat>
  <Paragraphs>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KUMAR SINGH</dc:creator>
  <cp:lastModifiedBy>PRAVEEN KUMAR SINGH</cp:lastModifiedBy>
  <cp:revision>31</cp:revision>
  <dcterms:created xsi:type="dcterms:W3CDTF">2023-11-27T17:26:49Z</dcterms:created>
  <dcterms:modified xsi:type="dcterms:W3CDTF">2023-11-28T07:01:07Z</dcterms:modified>
</cp:coreProperties>
</file>